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.jp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7697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Проект к Международному женскому дню «Нет добрей и краше, милых женщин наших»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Опыт работы воспитателя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Бекетовой И.А.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26" y="5209325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" y="4552100"/>
            <a:ext cx="1905000" cy="21717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827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48681"/>
            <a:ext cx="8784976" cy="504055"/>
          </a:xfrm>
        </p:spPr>
        <p:txBody>
          <a:bodyPr/>
          <a:lstStyle/>
          <a:p>
            <a:pPr algn="ctr"/>
            <a:r>
              <a:rPr lang="ru-RU" sz="2400" b="1" dirty="0"/>
              <a:t>Изготовление корзины подарков для бабушки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9010" r="4876" b="15080"/>
          <a:stretch/>
        </p:blipFill>
        <p:spPr>
          <a:xfrm>
            <a:off x="539552" y="893174"/>
            <a:ext cx="4772025" cy="3076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27026"/>
            <a:ext cx="2173229" cy="1629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/>
          <a:stretch/>
        </p:blipFill>
        <p:spPr>
          <a:xfrm>
            <a:off x="82005" y="4252290"/>
            <a:ext cx="3264363" cy="2168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0643" r="10974" b="11137"/>
          <a:stretch/>
        </p:blipFill>
        <p:spPr>
          <a:xfrm>
            <a:off x="6573383" y="2726228"/>
            <a:ext cx="2462732" cy="1555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1556" b="12774"/>
          <a:stretch/>
        </p:blipFill>
        <p:spPr>
          <a:xfrm>
            <a:off x="6403007" y="4506771"/>
            <a:ext cx="2629735" cy="1659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6771"/>
            <a:ext cx="2306109" cy="17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864097"/>
          </a:xfrm>
        </p:spPr>
        <p:txBody>
          <a:bodyPr/>
          <a:lstStyle/>
          <a:p>
            <a:pPr algn="ctr"/>
            <a:r>
              <a:rPr lang="ru-RU" dirty="0"/>
              <a:t>Фоторамка для мамы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9812"/>
          <a:stretch/>
        </p:blipFill>
        <p:spPr>
          <a:xfrm>
            <a:off x="179512" y="1011648"/>
            <a:ext cx="2558595" cy="24409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10964" r="10830" b="14426"/>
          <a:stretch/>
        </p:blipFill>
        <p:spPr>
          <a:xfrm>
            <a:off x="7064029" y="926604"/>
            <a:ext cx="1961388" cy="261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8641" r="14433" b="21146"/>
          <a:stretch/>
        </p:blipFill>
        <p:spPr>
          <a:xfrm>
            <a:off x="4932040" y="929258"/>
            <a:ext cx="1885950" cy="260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7297" r="14996" b="12220"/>
          <a:stretch/>
        </p:blipFill>
        <p:spPr>
          <a:xfrm>
            <a:off x="2915815" y="929258"/>
            <a:ext cx="1819275" cy="257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08" y="3717032"/>
            <a:ext cx="2784309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2592288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36874"/>
            <a:ext cx="3103215" cy="23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93036"/>
          </a:xfrm>
        </p:spPr>
        <p:txBody>
          <a:bodyPr/>
          <a:lstStyle/>
          <a:p>
            <a:pPr algn="ctr"/>
            <a:r>
              <a:rPr lang="ru-RU" dirty="0"/>
              <a:t>Утренник, посвященный Международному женскому дню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3114" b="7795"/>
          <a:stretch/>
        </p:blipFill>
        <p:spPr>
          <a:xfrm>
            <a:off x="2733878" y="1359613"/>
            <a:ext cx="3772253" cy="2808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" y="1844823"/>
            <a:ext cx="2450521" cy="1837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" y="4221088"/>
            <a:ext cx="2784309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2976331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13" y="1988840"/>
            <a:ext cx="2483768" cy="1862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85" y="4365104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11587" b="9011"/>
          <a:stretch/>
        </p:blipFill>
        <p:spPr>
          <a:xfrm>
            <a:off x="4951884" y="2780928"/>
            <a:ext cx="4192116" cy="39393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1" y="2027337"/>
            <a:ext cx="2785012" cy="2088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2706283" cy="2029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30" y="149489"/>
            <a:ext cx="2836511" cy="2127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2" y="4861219"/>
            <a:ext cx="2460273" cy="1845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0"/>
          <a:stretch/>
        </p:blipFill>
        <p:spPr>
          <a:xfrm>
            <a:off x="160964" y="4293096"/>
            <a:ext cx="2039511" cy="24302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8757"/>
          <a:stretch/>
        </p:blipFill>
        <p:spPr>
          <a:xfrm>
            <a:off x="678176" y="116545"/>
            <a:ext cx="1994555" cy="1728279"/>
          </a:xfrm>
          <a:prstGeom prst="rect">
            <a:avLst/>
          </a:prstGeom>
        </p:spPr>
      </p:pic>
      <p:pic>
        <p:nvPicPr>
          <p:cNvPr id="14" name="Picture 2" descr="C:\Users\Пользователь\Desktop\К 8 МАРТА\картинки к 8 марта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6337"/>
            <a:ext cx="1387211" cy="15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История праздника 8 марта</a:t>
            </a:r>
          </a:p>
          <a:p>
            <a:pPr marL="0" indent="0">
              <a:buNone/>
            </a:pPr>
            <a:r>
              <a:rPr lang="ru-RU" dirty="0"/>
              <a:t>Почему Международный женский день празднуется именно 8 марта? Оказывается, что особых причин для этого никаких нет.</a:t>
            </a:r>
          </a:p>
          <a:p>
            <a:pPr marL="0" indent="0">
              <a:buNone/>
            </a:pPr>
            <a:r>
              <a:rPr lang="ru-RU" dirty="0"/>
              <a:t>Все началось в начале весны 1857 года., когда текстильщицы Нью-Йорка прошли "маршем пустых кастрюль" по Манхэттену. Они требовали повышения зарплаты, улучшения условий труда и равные права для женщин. Демонстрацию естественно разогнали, но шума в связи со своей необычностью она наделала изрядно. Это событие даже стали называть Женским днем…</a:t>
            </a:r>
          </a:p>
          <a:p>
            <a:pPr marL="0" indent="0">
              <a:buNone/>
            </a:pPr>
            <a:r>
              <a:rPr lang="ru-RU" dirty="0"/>
              <a:t>Прошло более 50-ти лет и в последнее воскресенье февраля уже 1908 года, тысячи женщин, вновь вышли на улицы Нью-Йорка. Демонстрация эта, как можно догадаться, была приурочена к тому самому «Женскому дню» 1857 года. Женщины вновь стали требовать избирательного голоса, выступили против ужасных условий труда, и в особенности против труда детей. Полиция получила приказ разогнать демонстрацию.</a:t>
            </a:r>
          </a:p>
          <a:p>
            <a:pPr marL="0" indent="0">
              <a:buNone/>
            </a:pPr>
            <a:r>
              <a:rPr lang="ru-RU" dirty="0"/>
              <a:t>В следующем 1909 году Женский день вновь был отмечен маршами и забастовками женщин. Вдохновленная действиями «американских социалистических сестёр», Клара Цеткин предложила поставить на конференции вопрос о том, чтобы женщины во всем мире выбрали определенный день, когда они будут привлекать общественное внимание к своим требованиям. Конференция, в которой приняли участие более 100 женщин из 17 стран, горячо поддержали это предложение поименным голосованием, результатом которого явилось возникновение Международного дня солидарности женщин в борьбе за экономическое, социальное и политическое равноправие. Надо отметить, что точная дата этого дня на этой конференции так и не была определена. В 1912 году этот день женщины отметили 12 мая. И лишь с 1914 года этот день стихийно стали отмечать почему-то 8 марта.</a:t>
            </a:r>
          </a:p>
          <a:p>
            <a:pPr marL="0" indent="0">
              <a:buNone/>
            </a:pPr>
            <a:r>
              <a:rPr lang="ru-RU" dirty="0"/>
              <a:t>Россия жила тогда в отличие от всей Европы по юлианскому календарю, то Международный Женский День у нас в стране отмечался не 8 марта, а 23 февраля.</a:t>
            </a:r>
          </a:p>
          <a:p>
            <a:pPr marL="0" indent="0">
              <a:buNone/>
            </a:pPr>
            <a:r>
              <a:rPr lang="ru-RU" dirty="0"/>
              <a:t>В России этот день женщины отмечают ежегодно с 1913 года. В СССР 8 марта долгое время был обычным рабочим днем, но 8 мая 1965 года, в канун 20-летия Победы в Великой отечественной войне, Международный женский день 8 марта был объявлен в СССР праздничным днём</a:t>
            </a:r>
            <a:r>
              <a:rPr lang="ru-RU" dirty="0" smtClean="0"/>
              <a:t>!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77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лёгкой руки Клары Цеткин день 8 марта стал одним из самых любимых праздников в Советском Союзе и других социалистических странах. Давно одержана победа в борьбе за равноправие женщин и мужчин, ушли в прошлое и Союз, и соцстраны... А традиция встречать каждую новую весну замечательным женским праздником осталась.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каждом детском саду, в каждой школе в канун этого праздника весны проводятся торжественные мероприятия.</a:t>
            </a:r>
          </a:p>
          <a:p>
            <a:pPr marL="0" indent="0">
              <a:buNone/>
            </a:pPr>
            <a:r>
              <a:rPr lang="ru-RU" b="1" dirty="0" smtClean="0"/>
              <a:t>Актуальность </a:t>
            </a:r>
            <a:r>
              <a:rPr lang="ru-RU" b="1" dirty="0"/>
              <a:t>проекта: </a:t>
            </a:r>
            <a:r>
              <a:rPr lang="ru-RU" dirty="0"/>
              <a:t>В современном мире гендерное воспитание детей уходит на задний план. Это связано с часто сталкиваемой проблемой - воспитание детей в неполноценных семьях, где ребенок не видит взаимоотношений мужчины и женщин, поэтому расширение гендерного представления у дошкольников становится одной из важных задач при посещении ребенком ДОУ. Из выше сказанного можно сделать вывод, что формирование у мальчиков представлений о том, что мужчина должен внимательно и уважительно, относится к женщинам, становится актуальным. Анализируя выше сказанное, подвело к создания проекта направленное на формирования бережного и чуткого отношения к самым близким людям, потребности радовать близких добрыми делами, а так же в преддверии праздника 8 марта.</a:t>
            </a:r>
          </a:p>
        </p:txBody>
      </p:sp>
    </p:spTree>
    <p:extLst>
      <p:ext uri="{BB962C8B-B14F-4D97-AF65-F5344CB8AC3E}">
        <p14:creationId xmlns:p14="http://schemas.microsoft.com/office/powerpoint/2010/main" val="363851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3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ru-RU" sz="1600" b="1" dirty="0"/>
              <a:t>Тип проекта: </a:t>
            </a:r>
            <a:r>
              <a:rPr lang="ru-RU" sz="1600" dirty="0"/>
              <a:t>познавательно-творческий.</a:t>
            </a:r>
          </a:p>
          <a:p>
            <a:pPr marL="45720" indent="0" fontAlgn="base">
              <a:buNone/>
            </a:pPr>
            <a:r>
              <a:rPr lang="ru-RU" sz="1600" b="1" dirty="0"/>
              <a:t>Продолжительность: </a:t>
            </a:r>
            <a:r>
              <a:rPr lang="ru-RU" sz="1600" dirty="0"/>
              <a:t>краткосрочный.</a:t>
            </a:r>
          </a:p>
          <a:p>
            <a:pPr marL="0" indent="0">
              <a:buNone/>
            </a:pPr>
            <a:r>
              <a:rPr lang="ru-RU" sz="1600" b="1" dirty="0"/>
              <a:t>Участники проекта: </a:t>
            </a:r>
            <a:r>
              <a:rPr lang="ru-RU" sz="1600" dirty="0"/>
              <a:t>воспитатели, дети, </a:t>
            </a:r>
            <a:r>
              <a:rPr lang="ru-RU" sz="1600" dirty="0" smtClean="0"/>
              <a:t>родители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Цель проекта: </a:t>
            </a:r>
            <a:r>
              <a:rPr lang="ru-RU" sz="1600" dirty="0"/>
              <a:t>Способствовать воспитанию бережного отношения к самым близким людям, формированию потребности радовать их добрыми делами, привлечь к изготовлению подарков для женщин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Воспитывать заботливое отношение к мамам через стремление отблагодарить их за любовь. </a:t>
            </a:r>
          </a:p>
          <a:p>
            <a:pPr marL="0" indent="0">
              <a:buNone/>
            </a:pPr>
            <a:r>
              <a:rPr lang="ru-RU" sz="1600" dirty="0"/>
              <a:t>Для достижения данной цели определены следующие </a:t>
            </a:r>
            <a:r>
              <a:rPr lang="ru-RU" sz="1600" b="1" dirty="0"/>
              <a:t>задачи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/>
              <a:t>1. Пополнить предметно - развивающую среду по теме проекта.</a:t>
            </a:r>
          </a:p>
          <a:p>
            <a:pPr marL="0" indent="0">
              <a:buNone/>
            </a:pPr>
            <a:r>
              <a:rPr lang="ru-RU" sz="1600" dirty="0"/>
              <a:t>2. Уточнить представления детей о семье. Вспомнить с детьми имена и отчества мам и бабушек.</a:t>
            </a:r>
          </a:p>
          <a:p>
            <a:pPr marL="0" indent="0">
              <a:buNone/>
            </a:pPr>
            <a:r>
              <a:rPr lang="ru-RU" sz="1600" dirty="0"/>
              <a:t>3. Способствовать развитию творческих способностей воспитанников: привлекать детей в подготовке к празднику, к изготовлению подарков мамам – поздравительных открыток и плаката-приглашения на праздничный утренник.</a:t>
            </a:r>
          </a:p>
          <a:p>
            <a:pPr marL="0" indent="0">
              <a:buNone/>
            </a:pPr>
            <a:r>
              <a:rPr lang="ru-RU" sz="1600" dirty="0"/>
              <a:t>4. Развивать у детей доброе и заботливое отношение к своей маме: желание помогать ей, радовать ее своими добрыми поступками и делами.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9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3" cy="6552727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/>
              <a:t>Реализация проекта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45720" indent="0" algn="ctr">
              <a:buNone/>
            </a:pPr>
            <a:r>
              <a:rPr lang="ru-RU" b="1" dirty="0"/>
              <a:t>В рамках проекта </a:t>
            </a:r>
            <a:r>
              <a:rPr lang="ru-RU" b="1" dirty="0" smtClean="0"/>
              <a:t>«</a:t>
            </a:r>
            <a:r>
              <a:rPr lang="ru-RU" b="1" dirty="0"/>
              <a:t>Нет добрей и краше, милых женщин наших</a:t>
            </a:r>
            <a:r>
              <a:rPr lang="ru-RU" b="1" dirty="0" smtClean="0"/>
              <a:t>» </a:t>
            </a:r>
            <a:r>
              <a:rPr lang="ru-RU" b="1" dirty="0"/>
              <a:t>нами были запланированы следующие мероприятия: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Беседа с детьми о весне и весенних праздниках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Изготовление плаката – поздравления с 8 марта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Фотовыставка «Самая родная, мамочка моя»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Разучивание стихов и песен о маме и бабушке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Чтение художественной литературы: С. Тетерин «Будет мама очень рада», В. Руссу «Много мам на свете белом», О. Чусовитина «Стихи про маму», Р. </a:t>
            </a:r>
            <a:r>
              <a:rPr lang="ru-RU" dirty="0" err="1" smtClean="0"/>
              <a:t>Галустов</a:t>
            </a:r>
            <a:r>
              <a:rPr lang="ru-RU" dirty="0" smtClean="0"/>
              <a:t> «Берегите матерей», произведения М. Садовского, Р. Рождественского и др.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Художественное творчество по рисованию «Портрет мамы»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Изготовление поделки «Букет цветов для мамы»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Изготовление корзины подарков для бабушки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Фоторамка для мамы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Утренник, посвященный Международному женскому дню</a:t>
            </a:r>
          </a:p>
        </p:txBody>
      </p:sp>
    </p:spTree>
    <p:extLst>
      <p:ext uri="{BB962C8B-B14F-4D97-AF65-F5344CB8AC3E}">
        <p14:creationId xmlns:p14="http://schemas.microsoft.com/office/powerpoint/2010/main" val="415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20080"/>
          </a:xfrm>
        </p:spPr>
        <p:txBody>
          <a:bodyPr/>
          <a:lstStyle/>
          <a:p>
            <a:pPr algn="ctr"/>
            <a:r>
              <a:rPr lang="ru-RU" dirty="0" smtClean="0"/>
              <a:t>Фотоотчеты: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8712968" cy="5760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Изготовление плаката – поздравления с 8 марта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8087" b="6818"/>
          <a:stretch/>
        </p:blipFill>
        <p:spPr>
          <a:xfrm>
            <a:off x="107504" y="1556792"/>
            <a:ext cx="4007930" cy="2761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2" y="4550271"/>
            <a:ext cx="2651787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50271"/>
            <a:ext cx="2651787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3724" r="13236"/>
          <a:stretch/>
        </p:blipFill>
        <p:spPr>
          <a:xfrm>
            <a:off x="5868144" y="3651523"/>
            <a:ext cx="2878270" cy="2887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476177" cy="1968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01" y="1959909"/>
            <a:ext cx="1152128" cy="1536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59909"/>
            <a:ext cx="1107703" cy="14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936103"/>
          </a:xfrm>
        </p:spPr>
        <p:txBody>
          <a:bodyPr/>
          <a:lstStyle/>
          <a:p>
            <a:pPr algn="ctr"/>
            <a:r>
              <a:rPr lang="ru-RU" sz="2800" dirty="0"/>
              <a:t>Фотовыставка «Самая родная, мамочка моя»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9915" b="4725"/>
          <a:stretch/>
        </p:blipFill>
        <p:spPr>
          <a:xfrm>
            <a:off x="107504" y="1052736"/>
            <a:ext cx="3834689" cy="2581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466" b="8700"/>
          <a:stretch/>
        </p:blipFill>
        <p:spPr>
          <a:xfrm>
            <a:off x="4685531" y="3861048"/>
            <a:ext cx="4458469" cy="2943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2304256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/>
          <a:stretch/>
        </p:blipFill>
        <p:spPr>
          <a:xfrm>
            <a:off x="95350" y="5283324"/>
            <a:ext cx="2637333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21625"/>
          <a:stretch/>
        </p:blipFill>
        <p:spPr>
          <a:xfrm>
            <a:off x="1907704" y="3764086"/>
            <a:ext cx="2458332" cy="1568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3537" r="14561"/>
          <a:stretch/>
        </p:blipFill>
        <p:spPr>
          <a:xfrm>
            <a:off x="6516216" y="2012851"/>
            <a:ext cx="2073305" cy="1805558"/>
          </a:xfrm>
          <a:prstGeom prst="rect">
            <a:avLst/>
          </a:prstGeom>
        </p:spPr>
      </p:pic>
      <p:pic>
        <p:nvPicPr>
          <p:cNvPr id="1026" name="Picture 2" descr="C:\Users\Пользователь\Desktop\К 8 МАРТА\картинки к 8 марта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19" y="5546402"/>
            <a:ext cx="1095693" cy="12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 8 МАРТА\картинки к 8 марта\images (6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2267"/>
            <a:ext cx="1301416" cy="13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К 8 МАРТА\картинки к 8 марта\images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46" y="2958214"/>
            <a:ext cx="1556468" cy="7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К 8 МАРТА\картинки к 8 марта\images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31" y="1052736"/>
            <a:ext cx="1658490" cy="8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792088"/>
          </a:xfrm>
        </p:spPr>
        <p:txBody>
          <a:bodyPr/>
          <a:lstStyle/>
          <a:p>
            <a:r>
              <a:rPr lang="ru-RU" sz="1800" b="1" dirty="0"/>
              <a:t>Художественное творчество по рисованию «Портрет мамы»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9783"/>
            <a:ext cx="2083826" cy="1562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75141"/>
            <a:ext cx="2083825" cy="1562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75141"/>
            <a:ext cx="2021665" cy="1516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50200"/>
            <a:ext cx="2009453" cy="1507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" y="4893574"/>
            <a:ext cx="1398140" cy="1864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11" y="4048993"/>
            <a:ext cx="1330083" cy="1773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98" y="3292058"/>
            <a:ext cx="1144760" cy="1526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25" y="2535124"/>
            <a:ext cx="1135401" cy="1513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3" y="2862798"/>
            <a:ext cx="1150188" cy="15335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51" y="5067382"/>
            <a:ext cx="1262918" cy="16838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88" y="2852936"/>
            <a:ext cx="1157585" cy="15434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69" y="4175958"/>
            <a:ext cx="1256771" cy="16756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88068"/>
            <a:ext cx="1205984" cy="16079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4" y="5067382"/>
            <a:ext cx="1267784" cy="1690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34" y="2488068"/>
            <a:ext cx="1103579" cy="14714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" y="3051860"/>
            <a:ext cx="1103579" cy="14714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40" y="4138546"/>
            <a:ext cx="1262918" cy="16838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95" y="5013805"/>
            <a:ext cx="1292945" cy="17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8712968" cy="576063"/>
          </a:xfrm>
        </p:spPr>
        <p:txBody>
          <a:bodyPr/>
          <a:lstStyle/>
          <a:p>
            <a:pPr algn="ctr"/>
            <a:r>
              <a:rPr lang="ru-RU" sz="2000" b="1" dirty="0"/>
              <a:t>Изготовление поделки «Букет цветов для мамы»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2657"/>
          <a:stretch/>
        </p:blipFill>
        <p:spPr>
          <a:xfrm>
            <a:off x="1979712" y="914053"/>
            <a:ext cx="5148985" cy="3243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1763688" cy="1322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" y="2564904"/>
            <a:ext cx="1787691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25" y="908720"/>
            <a:ext cx="1536171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98800"/>
            <a:ext cx="288032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34579"/>
            <a:ext cx="2689548" cy="2017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98800"/>
            <a:ext cx="2893958" cy="2170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75" y="2593479"/>
            <a:ext cx="1798306" cy="13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241</TotalTime>
  <Words>668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Проект к Международному женскому дню «Нет добрей и краше, милых женщин наших»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Фотоотчеты:</vt:lpstr>
      <vt:lpstr>Фотовыставка «Самая родная, мамочка моя»</vt:lpstr>
      <vt:lpstr>Художественное творчество по рисованию «Портрет мамы» </vt:lpstr>
      <vt:lpstr>Изготовление поделки «Букет цветов для мамы»</vt:lpstr>
      <vt:lpstr>Изготовление корзины подарков для бабушки </vt:lpstr>
      <vt:lpstr>Фоторамка для мамы </vt:lpstr>
      <vt:lpstr>Утренник, посвященный Международному женскому дню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 Международному женскому дню «Нет добрей и краше, милых женщин наших»</dc:title>
  <dc:creator>Пользователь</dc:creator>
  <cp:lastModifiedBy>Пользователь</cp:lastModifiedBy>
  <cp:revision>23</cp:revision>
  <dcterms:created xsi:type="dcterms:W3CDTF">2016-04-18T16:56:35Z</dcterms:created>
  <dcterms:modified xsi:type="dcterms:W3CDTF">2016-04-18T21:09:30Z</dcterms:modified>
</cp:coreProperties>
</file>