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diagrams/quickStyle1.xml" ContentType="application/vnd.openxmlformats-officedocument.drawingml.diagramStyle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  <p:sldId id="262" r:id="rId6"/>
    <p:sldId id="265" r:id="rId7"/>
    <p:sldId id="267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43D52E-A977-47C3-BADA-8E3D939C8041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945AE5-6316-4BAF-BB1F-3A5051500524}">
      <dgm:prSet phldrT="[Текст]"/>
      <dgm:spPr/>
      <dgm:t>
        <a:bodyPr/>
        <a:lstStyle/>
        <a:p>
          <a:r>
            <a:rPr lang="ru-RU" dirty="0" smtClean="0"/>
            <a:t>Профессии работников детского сада</a:t>
          </a:r>
          <a:endParaRPr lang="ru-RU" dirty="0"/>
        </a:p>
      </dgm:t>
    </dgm:pt>
    <dgm:pt modelId="{D6CC2E78-EFA6-4256-A0BD-6904EDD6B04E}" type="parTrans" cxnId="{076D7AFB-05AA-41A1-8636-ACE764FE70DC}">
      <dgm:prSet/>
      <dgm:spPr/>
      <dgm:t>
        <a:bodyPr/>
        <a:lstStyle/>
        <a:p>
          <a:endParaRPr lang="ru-RU"/>
        </a:p>
      </dgm:t>
    </dgm:pt>
    <dgm:pt modelId="{D5F89DD3-7086-4010-9D12-81DF1CD6C69D}" type="sibTrans" cxnId="{076D7AFB-05AA-41A1-8636-ACE764FE70DC}">
      <dgm:prSet/>
      <dgm:spPr/>
      <dgm:t>
        <a:bodyPr/>
        <a:lstStyle/>
        <a:p>
          <a:endParaRPr lang="ru-RU"/>
        </a:p>
      </dgm:t>
    </dgm:pt>
    <dgm:pt modelId="{8A5C1A6D-F23A-49B6-B2E8-ADFFE89554D3}">
      <dgm:prSet phldrT="[Текст]"/>
      <dgm:spPr/>
      <dgm:t>
        <a:bodyPr/>
        <a:lstStyle/>
        <a:p>
          <a:r>
            <a:rPr lang="ru-RU" dirty="0" smtClean="0"/>
            <a:t>Продуктивные виды деятельности: рисование, лепка, ручной труд, аппликация</a:t>
          </a:r>
          <a:endParaRPr lang="ru-RU" dirty="0"/>
        </a:p>
      </dgm:t>
    </dgm:pt>
    <dgm:pt modelId="{EA757E01-1EDD-455D-B024-71807F79271D}" type="parTrans" cxnId="{06475259-57D7-4E6D-8D03-C2C3BA60D62E}">
      <dgm:prSet/>
      <dgm:spPr/>
      <dgm:t>
        <a:bodyPr/>
        <a:lstStyle/>
        <a:p>
          <a:endParaRPr lang="ru-RU"/>
        </a:p>
      </dgm:t>
    </dgm:pt>
    <dgm:pt modelId="{2A065C4A-5957-421A-8E85-FEDAA170AE76}" type="sibTrans" cxnId="{06475259-57D7-4E6D-8D03-C2C3BA60D62E}">
      <dgm:prSet/>
      <dgm:spPr/>
      <dgm:t>
        <a:bodyPr/>
        <a:lstStyle/>
        <a:p>
          <a:endParaRPr lang="ru-RU"/>
        </a:p>
      </dgm:t>
    </dgm:pt>
    <dgm:pt modelId="{C9E923DC-6291-4F1C-861E-89E227023D10}">
      <dgm:prSet phldrT="[Текст]"/>
      <dgm:spPr/>
      <dgm:t>
        <a:bodyPr/>
        <a:lstStyle/>
        <a:p>
          <a:r>
            <a:rPr lang="ru-RU" dirty="0" smtClean="0"/>
            <a:t>Игровая деятельность: настольно-печатные игры, сюжетно-ролевые игры, дидактические игры, театрализованные игры</a:t>
          </a:r>
          <a:endParaRPr lang="ru-RU" dirty="0"/>
        </a:p>
      </dgm:t>
    </dgm:pt>
    <dgm:pt modelId="{F06AECC0-58CB-4516-98F8-5447AD9329CF}" type="parTrans" cxnId="{425E7663-D348-431C-A8C1-920C2A949B6B}">
      <dgm:prSet/>
      <dgm:spPr/>
      <dgm:t>
        <a:bodyPr/>
        <a:lstStyle/>
        <a:p>
          <a:endParaRPr lang="ru-RU"/>
        </a:p>
      </dgm:t>
    </dgm:pt>
    <dgm:pt modelId="{F4120420-D8B6-46E1-BADF-64ACA6EAD807}" type="sibTrans" cxnId="{425E7663-D348-431C-A8C1-920C2A949B6B}">
      <dgm:prSet/>
      <dgm:spPr/>
      <dgm:t>
        <a:bodyPr/>
        <a:lstStyle/>
        <a:p>
          <a:endParaRPr lang="ru-RU"/>
        </a:p>
      </dgm:t>
    </dgm:pt>
    <dgm:pt modelId="{61EDB210-14D3-435E-A867-BA3542A75A55}">
      <dgm:prSet phldrT="[Текст]"/>
      <dgm:spPr/>
      <dgm:t>
        <a:bodyPr/>
        <a:lstStyle/>
        <a:p>
          <a:r>
            <a:rPr lang="ru-RU" dirty="0" smtClean="0"/>
            <a:t>Экскурсии</a:t>
          </a:r>
          <a:endParaRPr lang="ru-RU" dirty="0"/>
        </a:p>
      </dgm:t>
    </dgm:pt>
    <dgm:pt modelId="{64708014-B5A9-4DA3-8DC4-B27CF14EE69B}" type="parTrans" cxnId="{B925FF54-90C4-42AF-AAC1-06F3126A1008}">
      <dgm:prSet/>
      <dgm:spPr/>
      <dgm:t>
        <a:bodyPr/>
        <a:lstStyle/>
        <a:p>
          <a:endParaRPr lang="ru-RU"/>
        </a:p>
      </dgm:t>
    </dgm:pt>
    <dgm:pt modelId="{42C60618-5880-452D-94DF-A2322073EC1B}" type="sibTrans" cxnId="{B925FF54-90C4-42AF-AAC1-06F3126A1008}">
      <dgm:prSet/>
      <dgm:spPr/>
      <dgm:t>
        <a:bodyPr/>
        <a:lstStyle/>
        <a:p>
          <a:endParaRPr lang="ru-RU"/>
        </a:p>
      </dgm:t>
    </dgm:pt>
    <dgm:pt modelId="{BDE7E27A-3463-4A6B-A566-512645B75F8A}">
      <dgm:prSet/>
      <dgm:spPr/>
      <dgm:t>
        <a:bodyPr/>
        <a:lstStyle/>
        <a:p>
          <a:r>
            <a:rPr lang="ru-RU" dirty="0" smtClean="0"/>
            <a:t>Занятия: ознакомление с окружающим, развитие реи, художественная  литература, музыкальное, физкультурное</a:t>
          </a:r>
          <a:endParaRPr lang="ru-RU" dirty="0"/>
        </a:p>
      </dgm:t>
    </dgm:pt>
    <dgm:pt modelId="{957B6E00-3C0B-4553-AC79-41B1D6914918}" type="parTrans" cxnId="{F8ED62D2-C3BC-4DBA-9EFC-EF03244D1DE6}">
      <dgm:prSet/>
      <dgm:spPr/>
      <dgm:t>
        <a:bodyPr/>
        <a:lstStyle/>
        <a:p>
          <a:endParaRPr lang="ru-RU"/>
        </a:p>
      </dgm:t>
    </dgm:pt>
    <dgm:pt modelId="{309D6984-EF86-47B2-A586-F712F9441DD4}" type="sibTrans" cxnId="{F8ED62D2-C3BC-4DBA-9EFC-EF03244D1DE6}">
      <dgm:prSet/>
      <dgm:spPr/>
      <dgm:t>
        <a:bodyPr/>
        <a:lstStyle/>
        <a:p>
          <a:endParaRPr lang="ru-RU"/>
        </a:p>
      </dgm:t>
    </dgm:pt>
    <dgm:pt modelId="{5594F28B-7214-4D4B-8A12-EA55F3819448}">
      <dgm:prSet/>
      <dgm:spPr/>
      <dgm:t>
        <a:bodyPr/>
        <a:lstStyle/>
        <a:p>
          <a:r>
            <a:rPr lang="ru-RU" dirty="0" smtClean="0"/>
            <a:t>Работа с родителями</a:t>
          </a:r>
          <a:endParaRPr lang="ru-RU" dirty="0"/>
        </a:p>
      </dgm:t>
    </dgm:pt>
    <dgm:pt modelId="{B537E66A-081F-46A5-959B-3029167F656C}" type="parTrans" cxnId="{0CB254A3-D6B8-4CCB-8B2F-F5E5FABF2C9E}">
      <dgm:prSet/>
      <dgm:spPr/>
    </dgm:pt>
    <dgm:pt modelId="{4C898B1A-3037-4BAD-86B2-BBC00019E16D}" type="sibTrans" cxnId="{0CB254A3-D6B8-4CCB-8B2F-F5E5FABF2C9E}">
      <dgm:prSet/>
      <dgm:spPr/>
    </dgm:pt>
    <dgm:pt modelId="{9E89135A-55CD-4238-8700-D499BFE8B774}" type="pres">
      <dgm:prSet presAssocID="{9643D52E-A977-47C3-BADA-8E3D939C804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70706FE-C28B-40D8-8488-5892B985D373}" type="pres">
      <dgm:prSet presAssocID="{37945AE5-6316-4BAF-BB1F-3A5051500524}" presName="singleCycle" presStyleCnt="0"/>
      <dgm:spPr/>
    </dgm:pt>
    <dgm:pt modelId="{5B3B2A7E-E787-497C-A25F-4561ABFB3FD7}" type="pres">
      <dgm:prSet presAssocID="{37945AE5-6316-4BAF-BB1F-3A5051500524}" presName="singleCenter" presStyleLbl="node1" presStyleIdx="0" presStyleCnt="6" custAng="0" custScaleX="255025" custScaleY="108957" custLinFactNeighborX="3789" custLinFactNeighborY="-8103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A832DF8D-CBD6-4BF0-BC29-636F506FCE37}" type="pres">
      <dgm:prSet presAssocID="{EA757E01-1EDD-455D-B024-71807F79271D}" presName="Name56" presStyleLbl="parChTrans1D2" presStyleIdx="0" presStyleCnt="5"/>
      <dgm:spPr/>
      <dgm:t>
        <a:bodyPr/>
        <a:lstStyle/>
        <a:p>
          <a:endParaRPr lang="ru-RU"/>
        </a:p>
      </dgm:t>
    </dgm:pt>
    <dgm:pt modelId="{550D4144-533E-481C-80C5-50A8DABD9179}" type="pres">
      <dgm:prSet presAssocID="{8A5C1A6D-F23A-49B6-B2E8-ADFFE89554D3}" presName="text0" presStyleLbl="node1" presStyleIdx="1" presStyleCnt="6" custScaleX="390755" custRadScaleRad="151897" custRadScaleInc="-1364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4ED51-BED7-42AE-9E7C-9E29F45C8E86}" type="pres">
      <dgm:prSet presAssocID="{F06AECC0-58CB-4516-98F8-5447AD9329CF}" presName="Name56" presStyleLbl="parChTrans1D2" presStyleIdx="1" presStyleCnt="5"/>
      <dgm:spPr/>
      <dgm:t>
        <a:bodyPr/>
        <a:lstStyle/>
        <a:p>
          <a:endParaRPr lang="ru-RU"/>
        </a:p>
      </dgm:t>
    </dgm:pt>
    <dgm:pt modelId="{4F3A1C9D-9229-42E0-86D7-5BD72FD283B6}" type="pres">
      <dgm:prSet presAssocID="{C9E923DC-6291-4F1C-861E-89E227023D10}" presName="text0" presStyleLbl="node1" presStyleIdx="2" presStyleCnt="6" custScaleX="454078" custRadScaleRad="168360" custRadScaleInc="-50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5B96B-C7B2-429B-B496-4D231D3ADC84}" type="pres">
      <dgm:prSet presAssocID="{B537E66A-081F-46A5-959B-3029167F656C}" presName="Name56" presStyleLbl="parChTrans1D2" presStyleIdx="2" presStyleCnt="5"/>
      <dgm:spPr/>
    </dgm:pt>
    <dgm:pt modelId="{772F93FC-97A9-445B-A91B-69A8020943B9}" type="pres">
      <dgm:prSet presAssocID="{5594F28B-7214-4D4B-8A12-EA55F3819448}" presName="text0" presStyleLbl="node1" presStyleIdx="3" presStyleCnt="6" custScaleX="179154" custRadScaleRad="216110" custRadScaleInc="-105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60A3A3-C161-4D02-A6D6-BD05F600BE28}" type="pres">
      <dgm:prSet presAssocID="{957B6E00-3C0B-4553-AC79-41B1D6914918}" presName="Name56" presStyleLbl="parChTrans1D2" presStyleIdx="3" presStyleCnt="5"/>
      <dgm:spPr/>
      <dgm:t>
        <a:bodyPr/>
        <a:lstStyle/>
        <a:p>
          <a:endParaRPr lang="ru-RU"/>
        </a:p>
      </dgm:t>
    </dgm:pt>
    <dgm:pt modelId="{7789CFBD-CEA8-452A-9FEF-19F1DA5148CC}" type="pres">
      <dgm:prSet presAssocID="{BDE7E27A-3463-4A6B-A566-512645B75F8A}" presName="text0" presStyleLbl="node1" presStyleIdx="4" presStyleCnt="6" custScaleX="446164" custRadScaleRad="69176" custRadScaleInc="-1647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01A1A-D9F9-4847-87DE-CFC22B357CE6}" type="pres">
      <dgm:prSet presAssocID="{64708014-B5A9-4DA3-8DC4-B27CF14EE69B}" presName="Name56" presStyleLbl="parChTrans1D2" presStyleIdx="4" presStyleCnt="5"/>
      <dgm:spPr/>
      <dgm:t>
        <a:bodyPr/>
        <a:lstStyle/>
        <a:p>
          <a:endParaRPr lang="ru-RU"/>
        </a:p>
      </dgm:t>
    </dgm:pt>
    <dgm:pt modelId="{5AA1402D-61C7-4254-ABBE-47EFBC157356}" type="pres">
      <dgm:prSet presAssocID="{61EDB210-14D3-435E-A867-BA3542A75A55}" presName="text0" presStyleLbl="node1" presStyleIdx="5" presStyleCnt="6" custScaleX="153292" custRadScaleRad="154127" custRadScaleInc="-1133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327747-CE57-4ABC-B415-FEBF32172B7F}" type="presOf" srcId="{EA757E01-1EDD-455D-B024-71807F79271D}" destId="{A832DF8D-CBD6-4BF0-BC29-636F506FCE37}" srcOrd="0" destOrd="0" presId="urn:microsoft.com/office/officeart/2008/layout/RadialCluster"/>
    <dgm:cxn modelId="{888B6323-CB8D-4C8A-A5C4-7A4474F5A874}" type="presOf" srcId="{BDE7E27A-3463-4A6B-A566-512645B75F8A}" destId="{7789CFBD-CEA8-452A-9FEF-19F1DA5148CC}" srcOrd="0" destOrd="0" presId="urn:microsoft.com/office/officeart/2008/layout/RadialCluster"/>
    <dgm:cxn modelId="{34AA7425-E05B-45B1-ACEF-A5279662722E}" type="presOf" srcId="{C9E923DC-6291-4F1C-861E-89E227023D10}" destId="{4F3A1C9D-9229-42E0-86D7-5BD72FD283B6}" srcOrd="0" destOrd="0" presId="urn:microsoft.com/office/officeart/2008/layout/RadialCluster"/>
    <dgm:cxn modelId="{69B024FC-16AF-49A0-8E43-BDEC07BF6352}" type="presOf" srcId="{8A5C1A6D-F23A-49B6-B2E8-ADFFE89554D3}" destId="{550D4144-533E-481C-80C5-50A8DABD9179}" srcOrd="0" destOrd="0" presId="urn:microsoft.com/office/officeart/2008/layout/RadialCluster"/>
    <dgm:cxn modelId="{510B438C-3776-4D39-94C6-A5CAAD23DB13}" type="presOf" srcId="{F06AECC0-58CB-4516-98F8-5447AD9329CF}" destId="{D694ED51-BED7-42AE-9E7C-9E29F45C8E86}" srcOrd="0" destOrd="0" presId="urn:microsoft.com/office/officeart/2008/layout/RadialCluster"/>
    <dgm:cxn modelId="{425E7663-D348-431C-A8C1-920C2A949B6B}" srcId="{37945AE5-6316-4BAF-BB1F-3A5051500524}" destId="{C9E923DC-6291-4F1C-861E-89E227023D10}" srcOrd="1" destOrd="0" parTransId="{F06AECC0-58CB-4516-98F8-5447AD9329CF}" sibTransId="{F4120420-D8B6-46E1-BADF-64ACA6EAD807}"/>
    <dgm:cxn modelId="{0CB254A3-D6B8-4CCB-8B2F-F5E5FABF2C9E}" srcId="{37945AE5-6316-4BAF-BB1F-3A5051500524}" destId="{5594F28B-7214-4D4B-8A12-EA55F3819448}" srcOrd="2" destOrd="0" parTransId="{B537E66A-081F-46A5-959B-3029167F656C}" sibTransId="{4C898B1A-3037-4BAD-86B2-BBC00019E16D}"/>
    <dgm:cxn modelId="{56EB640B-B220-45D4-92E9-88784081DC34}" type="presOf" srcId="{B537E66A-081F-46A5-959B-3029167F656C}" destId="{4B05B96B-C7B2-429B-B496-4D231D3ADC84}" srcOrd="0" destOrd="0" presId="urn:microsoft.com/office/officeart/2008/layout/RadialCluster"/>
    <dgm:cxn modelId="{076D7AFB-05AA-41A1-8636-ACE764FE70DC}" srcId="{9643D52E-A977-47C3-BADA-8E3D939C8041}" destId="{37945AE5-6316-4BAF-BB1F-3A5051500524}" srcOrd="0" destOrd="0" parTransId="{D6CC2E78-EFA6-4256-A0BD-6904EDD6B04E}" sibTransId="{D5F89DD3-7086-4010-9D12-81DF1CD6C69D}"/>
    <dgm:cxn modelId="{DB674BE3-1C7F-4BCA-972F-288846FD8323}" type="presOf" srcId="{9643D52E-A977-47C3-BADA-8E3D939C8041}" destId="{9E89135A-55CD-4238-8700-D499BFE8B774}" srcOrd="0" destOrd="0" presId="urn:microsoft.com/office/officeart/2008/layout/RadialCluster"/>
    <dgm:cxn modelId="{70F3C227-BDAA-4C7A-AA58-70B8489F2560}" type="presOf" srcId="{957B6E00-3C0B-4553-AC79-41B1D6914918}" destId="{B860A3A3-C161-4D02-A6D6-BD05F600BE28}" srcOrd="0" destOrd="0" presId="urn:microsoft.com/office/officeart/2008/layout/RadialCluster"/>
    <dgm:cxn modelId="{045A7B41-4B38-46BD-B77C-D6B62C7848F5}" type="presOf" srcId="{61EDB210-14D3-435E-A867-BA3542A75A55}" destId="{5AA1402D-61C7-4254-ABBE-47EFBC157356}" srcOrd="0" destOrd="0" presId="urn:microsoft.com/office/officeart/2008/layout/RadialCluster"/>
    <dgm:cxn modelId="{06475259-57D7-4E6D-8D03-C2C3BA60D62E}" srcId="{37945AE5-6316-4BAF-BB1F-3A5051500524}" destId="{8A5C1A6D-F23A-49B6-B2E8-ADFFE89554D3}" srcOrd="0" destOrd="0" parTransId="{EA757E01-1EDD-455D-B024-71807F79271D}" sibTransId="{2A065C4A-5957-421A-8E85-FEDAA170AE76}"/>
    <dgm:cxn modelId="{B925FF54-90C4-42AF-AAC1-06F3126A1008}" srcId="{37945AE5-6316-4BAF-BB1F-3A5051500524}" destId="{61EDB210-14D3-435E-A867-BA3542A75A55}" srcOrd="4" destOrd="0" parTransId="{64708014-B5A9-4DA3-8DC4-B27CF14EE69B}" sibTransId="{42C60618-5880-452D-94DF-A2322073EC1B}"/>
    <dgm:cxn modelId="{06981286-B9ED-4392-9FF5-40CEB9F25D98}" type="presOf" srcId="{37945AE5-6316-4BAF-BB1F-3A5051500524}" destId="{5B3B2A7E-E787-497C-A25F-4561ABFB3FD7}" srcOrd="0" destOrd="0" presId="urn:microsoft.com/office/officeart/2008/layout/RadialCluster"/>
    <dgm:cxn modelId="{F8ED62D2-C3BC-4DBA-9EFC-EF03244D1DE6}" srcId="{37945AE5-6316-4BAF-BB1F-3A5051500524}" destId="{BDE7E27A-3463-4A6B-A566-512645B75F8A}" srcOrd="3" destOrd="0" parTransId="{957B6E00-3C0B-4553-AC79-41B1D6914918}" sibTransId="{309D6984-EF86-47B2-A586-F712F9441DD4}"/>
    <dgm:cxn modelId="{1D3BC450-F7E3-49CE-986F-FB1FCD1B8E4B}" type="presOf" srcId="{64708014-B5A9-4DA3-8DC4-B27CF14EE69B}" destId="{32C01A1A-D9F9-4847-87DE-CFC22B357CE6}" srcOrd="0" destOrd="0" presId="urn:microsoft.com/office/officeart/2008/layout/RadialCluster"/>
    <dgm:cxn modelId="{D3124763-4B60-4E34-9171-F3489B77EDD8}" type="presOf" srcId="{5594F28B-7214-4D4B-8A12-EA55F3819448}" destId="{772F93FC-97A9-445B-A91B-69A8020943B9}" srcOrd="0" destOrd="0" presId="urn:microsoft.com/office/officeart/2008/layout/RadialCluster"/>
    <dgm:cxn modelId="{F30BE6E7-6419-4766-8DC4-712B824978C3}" type="presParOf" srcId="{9E89135A-55CD-4238-8700-D499BFE8B774}" destId="{170706FE-C28B-40D8-8488-5892B985D373}" srcOrd="0" destOrd="0" presId="urn:microsoft.com/office/officeart/2008/layout/RadialCluster"/>
    <dgm:cxn modelId="{AB5358C0-115C-48DE-A741-AD3E2B9B61CE}" type="presParOf" srcId="{170706FE-C28B-40D8-8488-5892B985D373}" destId="{5B3B2A7E-E787-497C-A25F-4561ABFB3FD7}" srcOrd="0" destOrd="0" presId="urn:microsoft.com/office/officeart/2008/layout/RadialCluster"/>
    <dgm:cxn modelId="{E0E8FDB7-5F07-47E2-9441-6102B5944620}" type="presParOf" srcId="{170706FE-C28B-40D8-8488-5892B985D373}" destId="{A832DF8D-CBD6-4BF0-BC29-636F506FCE37}" srcOrd="1" destOrd="0" presId="urn:microsoft.com/office/officeart/2008/layout/RadialCluster"/>
    <dgm:cxn modelId="{D537E9E0-57AD-4CE1-9742-0853A8CAC110}" type="presParOf" srcId="{170706FE-C28B-40D8-8488-5892B985D373}" destId="{550D4144-533E-481C-80C5-50A8DABD9179}" srcOrd="2" destOrd="0" presId="urn:microsoft.com/office/officeart/2008/layout/RadialCluster"/>
    <dgm:cxn modelId="{E071B3C8-4AF2-45CA-9FC4-29B41802121C}" type="presParOf" srcId="{170706FE-C28B-40D8-8488-5892B985D373}" destId="{D694ED51-BED7-42AE-9E7C-9E29F45C8E86}" srcOrd="3" destOrd="0" presId="urn:microsoft.com/office/officeart/2008/layout/RadialCluster"/>
    <dgm:cxn modelId="{B99EB061-54D9-41DD-82F2-9A873A09823C}" type="presParOf" srcId="{170706FE-C28B-40D8-8488-5892B985D373}" destId="{4F3A1C9D-9229-42E0-86D7-5BD72FD283B6}" srcOrd="4" destOrd="0" presId="urn:microsoft.com/office/officeart/2008/layout/RadialCluster"/>
    <dgm:cxn modelId="{0EE12C9D-74B6-4048-909A-2ABAAF78E15A}" type="presParOf" srcId="{170706FE-C28B-40D8-8488-5892B985D373}" destId="{4B05B96B-C7B2-429B-B496-4D231D3ADC84}" srcOrd="5" destOrd="0" presId="urn:microsoft.com/office/officeart/2008/layout/RadialCluster"/>
    <dgm:cxn modelId="{D142804D-593E-4A1A-84A4-7C886C2CC4F3}" type="presParOf" srcId="{170706FE-C28B-40D8-8488-5892B985D373}" destId="{772F93FC-97A9-445B-A91B-69A8020943B9}" srcOrd="6" destOrd="0" presId="urn:microsoft.com/office/officeart/2008/layout/RadialCluster"/>
    <dgm:cxn modelId="{F94D3BB9-28DA-4FD0-B836-6AA0127E5B57}" type="presParOf" srcId="{170706FE-C28B-40D8-8488-5892B985D373}" destId="{B860A3A3-C161-4D02-A6D6-BD05F600BE28}" srcOrd="7" destOrd="0" presId="urn:microsoft.com/office/officeart/2008/layout/RadialCluster"/>
    <dgm:cxn modelId="{F377E96B-EA10-4E69-BFAA-192840876C19}" type="presParOf" srcId="{170706FE-C28B-40D8-8488-5892B985D373}" destId="{7789CFBD-CEA8-452A-9FEF-19F1DA5148CC}" srcOrd="8" destOrd="0" presId="urn:microsoft.com/office/officeart/2008/layout/RadialCluster"/>
    <dgm:cxn modelId="{551342F5-5D4C-4855-9684-4015D904512A}" type="presParOf" srcId="{170706FE-C28B-40D8-8488-5892B985D373}" destId="{32C01A1A-D9F9-4847-87DE-CFC22B357CE6}" srcOrd="9" destOrd="0" presId="urn:microsoft.com/office/officeart/2008/layout/RadialCluster"/>
    <dgm:cxn modelId="{F836D1AC-FCC2-4BF1-9D07-F730791E1D86}" type="presParOf" srcId="{170706FE-C28B-40D8-8488-5892B985D373}" destId="{5AA1402D-61C7-4254-ABBE-47EFBC157356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3B2A7E-E787-497C-A25F-4561ABFB3FD7}">
      <dsp:nvSpPr>
        <dsp:cNvPr id="0" name=""/>
        <dsp:cNvSpPr/>
      </dsp:nvSpPr>
      <dsp:spPr>
        <a:xfrm>
          <a:off x="1530766" y="1495725"/>
          <a:ext cx="3708041" cy="1584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Профессии работников детского сада</a:t>
          </a:r>
          <a:endParaRPr lang="ru-RU" sz="3100" kern="1200" dirty="0"/>
        </a:p>
      </dsp:txBody>
      <dsp:txXfrm>
        <a:off x="1530766" y="1495725"/>
        <a:ext cx="3708041" cy="1584225"/>
      </dsp:txXfrm>
    </dsp:sp>
    <dsp:sp modelId="{A832DF8D-CBD6-4BF0-BC29-636F506FCE37}">
      <dsp:nvSpPr>
        <dsp:cNvPr id="0" name=""/>
        <dsp:cNvSpPr/>
      </dsp:nvSpPr>
      <dsp:spPr>
        <a:xfrm rot="13728754">
          <a:off x="2235655" y="1288815"/>
          <a:ext cx="5498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9882" y="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D4144-533E-481C-80C5-50A8DABD9179}">
      <dsp:nvSpPr>
        <dsp:cNvPr id="0" name=""/>
        <dsp:cNvSpPr/>
      </dsp:nvSpPr>
      <dsp:spPr>
        <a:xfrm>
          <a:off x="0" y="107732"/>
          <a:ext cx="3806634" cy="9741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Продуктивные виды деятельности: рисование, лепка, ручной труд, аппликация</a:t>
          </a:r>
          <a:endParaRPr lang="ru-RU" sz="1800" kern="1200" dirty="0"/>
        </a:p>
      </dsp:txBody>
      <dsp:txXfrm>
        <a:off x="0" y="107732"/>
        <a:ext cx="3806634" cy="974174"/>
      </dsp:txXfrm>
    </dsp:sp>
    <dsp:sp modelId="{D694ED51-BED7-42AE-9E7C-9E29F45C8E86}">
      <dsp:nvSpPr>
        <dsp:cNvPr id="0" name=""/>
        <dsp:cNvSpPr/>
      </dsp:nvSpPr>
      <dsp:spPr>
        <a:xfrm rot="18987410">
          <a:off x="4135604" y="1288820"/>
          <a:ext cx="6006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0682" y="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A1C9D-9229-42E0-86D7-5BD72FD283B6}">
      <dsp:nvSpPr>
        <dsp:cNvPr id="0" name=""/>
        <dsp:cNvSpPr/>
      </dsp:nvSpPr>
      <dsp:spPr>
        <a:xfrm>
          <a:off x="2954403" y="107740"/>
          <a:ext cx="4423510" cy="9741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Игровая деятельность: настольно-печатные игры, сюжетно-ролевые игры, дидактические игры, театрализованные игры</a:t>
          </a:r>
          <a:endParaRPr lang="ru-RU" sz="1500" kern="1200" dirty="0"/>
        </a:p>
      </dsp:txBody>
      <dsp:txXfrm>
        <a:off x="2954403" y="107740"/>
        <a:ext cx="4423510" cy="974174"/>
      </dsp:txXfrm>
    </dsp:sp>
    <dsp:sp modelId="{4B05B96B-C7B2-429B-B496-4D231D3ADC84}">
      <dsp:nvSpPr>
        <dsp:cNvPr id="0" name=""/>
        <dsp:cNvSpPr/>
      </dsp:nvSpPr>
      <dsp:spPr>
        <a:xfrm rot="1644089">
          <a:off x="4876125" y="3230514"/>
          <a:ext cx="6543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4308" y="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F93FC-97A9-445B-A91B-69A8020943B9}">
      <dsp:nvSpPr>
        <dsp:cNvPr id="0" name=""/>
        <dsp:cNvSpPr/>
      </dsp:nvSpPr>
      <dsp:spPr>
        <a:xfrm>
          <a:off x="5493727" y="3346351"/>
          <a:ext cx="1745272" cy="9741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Работа с родителями</a:t>
          </a:r>
          <a:endParaRPr lang="ru-RU" sz="2100" kern="1200" dirty="0"/>
        </a:p>
      </dsp:txBody>
      <dsp:txXfrm>
        <a:off x="5493727" y="3346351"/>
        <a:ext cx="1745272" cy="974174"/>
      </dsp:txXfrm>
    </dsp:sp>
    <dsp:sp modelId="{B860A3A3-C161-4D02-A6D6-BD05F600BE28}">
      <dsp:nvSpPr>
        <dsp:cNvPr id="0" name=""/>
        <dsp:cNvSpPr/>
      </dsp:nvSpPr>
      <dsp:spPr>
        <a:xfrm rot="4563038">
          <a:off x="3447229" y="3251704"/>
          <a:ext cx="35394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3945" y="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9CFBD-CEA8-452A-9FEF-19F1DA5148CC}">
      <dsp:nvSpPr>
        <dsp:cNvPr id="0" name=""/>
        <dsp:cNvSpPr/>
      </dsp:nvSpPr>
      <dsp:spPr>
        <a:xfrm>
          <a:off x="1614643" y="3423458"/>
          <a:ext cx="4346414" cy="9741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Занятия: ознакомление с окружающим, развитие реи, художественная  литература, музыкальное, физкультурное</a:t>
          </a:r>
          <a:endParaRPr lang="ru-RU" sz="1600" kern="1200" dirty="0"/>
        </a:p>
      </dsp:txBody>
      <dsp:txXfrm>
        <a:off x="1614643" y="3423458"/>
        <a:ext cx="4346414" cy="974174"/>
      </dsp:txXfrm>
    </dsp:sp>
    <dsp:sp modelId="{32C01A1A-D9F9-4847-87DE-CFC22B357CE6}">
      <dsp:nvSpPr>
        <dsp:cNvPr id="0" name=""/>
        <dsp:cNvSpPr/>
      </dsp:nvSpPr>
      <dsp:spPr>
        <a:xfrm rot="8978112">
          <a:off x="1450450" y="3237969"/>
          <a:ext cx="6251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5192" y="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1402D-61C7-4254-ABBE-47EFBC157356}">
      <dsp:nvSpPr>
        <dsp:cNvPr id="0" name=""/>
        <dsp:cNvSpPr/>
      </dsp:nvSpPr>
      <dsp:spPr>
        <a:xfrm>
          <a:off x="0" y="3346350"/>
          <a:ext cx="1493331" cy="9741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Экскурсии</a:t>
          </a:r>
          <a:endParaRPr lang="ru-RU" sz="2100" kern="1200" dirty="0"/>
        </a:p>
      </dsp:txBody>
      <dsp:txXfrm>
        <a:off x="0" y="3346350"/>
        <a:ext cx="1493331" cy="974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B92CAC2-EAF4-424E-9671-57D4A0B3450D}" type="datetimeFigureOut">
              <a:rPr lang="ru-RU" smtClean="0"/>
              <a:pPr/>
              <a:t>19.06.2017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48FF077-C8F1-47C5-8123-0AF8F4CB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dirty="0" smtClean="0"/>
              <a:t>                              </a:t>
            </a:r>
            <a:r>
              <a:rPr lang="ru-RU" sz="5400" i="1" dirty="0" smtClean="0"/>
              <a:t>Проект</a:t>
            </a:r>
            <a:endParaRPr lang="ru-RU" sz="5400" i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/>
          </a:p>
          <a:p>
            <a:endParaRPr lang="ru-RU" dirty="0" smtClean="0"/>
          </a:p>
          <a:p>
            <a:pPr algn="ctr">
              <a:buNone/>
            </a:pPr>
            <a:r>
              <a:rPr lang="ru-RU" sz="4300" b="1" i="1" dirty="0" smtClean="0"/>
              <a:t>«Профессии работников детского сада»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r">
              <a:buNone/>
            </a:pPr>
            <a:r>
              <a:rPr lang="ru-RU" i="1" dirty="0" smtClean="0"/>
              <a:t>Подготовила проект :</a:t>
            </a:r>
          </a:p>
          <a:p>
            <a:pPr algn="r">
              <a:buNone/>
            </a:pPr>
            <a:r>
              <a:rPr lang="ru-RU" i="1" dirty="0" smtClean="0"/>
              <a:t>Черепнина Татьяна Викторовна</a:t>
            </a:r>
            <a:endParaRPr lang="ru-RU" i="1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60425928"/>
      </p:ext>
    </p:extLst>
  </p:cSld>
  <p:clrMapOvr>
    <a:masterClrMapping/>
  </p:clrMapOvr>
  <p:transition spd="slow" advTm="560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Тип проекта</a:t>
            </a:r>
            <a:endParaRPr lang="ru-RU" sz="5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/>
              <a:t>- информационный</a:t>
            </a:r>
          </a:p>
          <a:p>
            <a:r>
              <a:rPr lang="ru-RU" sz="4400" dirty="0" smtClean="0"/>
              <a:t>- старший дошкольный возраст</a:t>
            </a:r>
          </a:p>
          <a:p>
            <a:r>
              <a:rPr lang="ru-RU" sz="4400" dirty="0" smtClean="0"/>
              <a:t>- закрытый</a:t>
            </a:r>
          </a:p>
          <a:p>
            <a:r>
              <a:rPr lang="ru-RU" sz="4400" dirty="0" smtClean="0"/>
              <a:t>- кратковременный</a:t>
            </a:r>
          </a:p>
          <a:p>
            <a:pPr marL="0" indent="0">
              <a:buNone/>
            </a:pP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21474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548"/>
    </mc:Choice>
    <mc:Fallback>
      <p:transition spd="slow" advTm="65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Цель: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Расширить и уточнить представления детей о труде сотрудников детского сада</a:t>
            </a:r>
          </a:p>
          <a:p>
            <a:r>
              <a:rPr lang="ru-RU" dirty="0" smtClean="0"/>
              <a:t>Показать взаимосвязь между разными видами труда</a:t>
            </a:r>
          </a:p>
          <a:p>
            <a:r>
              <a:rPr lang="ru-RU" dirty="0" smtClean="0"/>
              <a:t>Узнавать сотрудников детского сада, называть по имени, отчеству</a:t>
            </a:r>
          </a:p>
          <a:p>
            <a:r>
              <a:rPr lang="ru-RU" dirty="0" smtClean="0"/>
              <a:t>Развивать логическое мышление, способствовать развитию воображения</a:t>
            </a:r>
          </a:p>
          <a:p>
            <a:r>
              <a:rPr lang="ru-RU" dirty="0" smtClean="0"/>
              <a:t>Воспитывать уважение к сотрудникам детского сада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837492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2343"/>
    </mc:Choice>
    <mc:Fallback>
      <p:transition spd="slow" advTm="1234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Формы работа по теме:</a:t>
            </a:r>
            <a:br>
              <a:rPr lang="ru-RU" sz="2800" dirty="0" smtClean="0"/>
            </a:br>
            <a:r>
              <a:rPr lang="ru-RU" sz="2800" dirty="0" smtClean="0"/>
              <a:t>«Профессии работников детского сада».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86672022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4335223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5216"/>
    </mc:Choice>
    <mc:Fallback>
      <p:transition spd="slow" advTm="1521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Беседа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Вопросы к детям: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Кто может сказать, что такое профессия?</a:t>
            </a:r>
          </a:p>
          <a:p>
            <a:r>
              <a:rPr lang="ru-RU" dirty="0" smtClean="0"/>
              <a:t>Для чего нужна профессия?</a:t>
            </a:r>
          </a:p>
          <a:p>
            <a:r>
              <a:rPr lang="ru-RU" dirty="0" smtClean="0"/>
              <a:t>Какие профессии вы знаете?</a:t>
            </a:r>
          </a:p>
          <a:p>
            <a:r>
              <a:rPr lang="ru-RU" dirty="0" smtClean="0"/>
              <a:t>Вы знаете кем работают ваши родители?</a:t>
            </a:r>
          </a:p>
          <a:p>
            <a:r>
              <a:rPr lang="ru-RU" dirty="0" smtClean="0"/>
              <a:t>Скажите кто работает в детском саду?</a:t>
            </a:r>
          </a:p>
          <a:p>
            <a:r>
              <a:rPr lang="ru-RU" dirty="0" smtClean="0"/>
              <a:t>Может ли одна профессия обойтись без другой?</a:t>
            </a:r>
          </a:p>
          <a:p>
            <a:r>
              <a:rPr lang="ru-RU" dirty="0" smtClean="0"/>
              <a:t>Хотите узнать как профессии детского сада не могут обойтись друг без друга?</a:t>
            </a:r>
          </a:p>
          <a:p>
            <a:pPr marL="0" indent="0">
              <a:buNone/>
            </a:pPr>
            <a:r>
              <a:rPr lang="ru-RU" dirty="0" smtClean="0"/>
              <a:t>Тогда мы отправляемся в мир профессий работников детского сада!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1495794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5533"/>
    </mc:Choice>
    <mc:Fallback>
      <p:transition spd="slow" advTm="155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Занятия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C000"/>
                </a:solidFill>
              </a:rPr>
              <a:t>Ознакомление с окружающим: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«Беседа о работниках детского сада»</a:t>
            </a:r>
            <a:endParaRPr lang="ru-RU" sz="28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042" y="2143116"/>
            <a:ext cx="3672408" cy="2869068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9416"/>
            <a:ext cx="7615262" cy="503429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9860707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0579"/>
    </mc:Choice>
    <mc:Fallback>
      <p:transition spd="slow" advTm="105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C000"/>
                </a:solidFill>
              </a:rPr>
              <a:t>Экскурсии по детскому саду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Содержимое 3" descr="WP_20170522_10_24_49_Pr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8596" y="1571612"/>
            <a:ext cx="3071834" cy="4846638"/>
          </a:xfrm>
        </p:spPr>
      </p:pic>
      <p:pic>
        <p:nvPicPr>
          <p:cNvPr id="5" name="Рисунок 4" descr="WP_20170522_10_30_54_Pr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9124" y="1714488"/>
            <a:ext cx="2786082" cy="445113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4231893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1619"/>
    </mc:Choice>
    <mc:Fallback>
      <p:transition spd="slow" advTm="116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Дидактические игры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«Кукольный детский сад»</a:t>
            </a:r>
          </a:p>
          <a:p>
            <a:r>
              <a:rPr lang="ru-RU" sz="3200" dirty="0" smtClean="0"/>
              <a:t>«Нас лечит врач и медсестра»</a:t>
            </a:r>
          </a:p>
          <a:p>
            <a:r>
              <a:rPr lang="ru-RU" sz="3200" dirty="0" smtClean="0"/>
              <a:t>«Кем быть?»</a:t>
            </a:r>
          </a:p>
          <a:p>
            <a:r>
              <a:rPr lang="ru-RU" sz="3200" dirty="0" smtClean="0"/>
              <a:t>«Кто что делает»</a:t>
            </a:r>
          </a:p>
          <a:p>
            <a:r>
              <a:rPr lang="ru-RU" sz="3200" dirty="0" smtClean="0"/>
              <a:t>«Угадай мою профессию»</a:t>
            </a:r>
          </a:p>
          <a:p>
            <a:r>
              <a:rPr lang="ru-RU" sz="3200" dirty="0" smtClean="0"/>
              <a:t>«Кому что нужно для работы»</a:t>
            </a:r>
            <a:endParaRPr lang="ru-RU" sz="3200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40554202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4248"/>
    </mc:Choice>
    <mc:Fallback>
      <p:transition spd="slow" advTm="142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0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226</Words>
  <Application>Microsoft Office PowerPoint</Application>
  <PresentationFormat>Экран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                              Проект</vt:lpstr>
      <vt:lpstr>Тип проекта</vt:lpstr>
      <vt:lpstr>Цель:</vt:lpstr>
      <vt:lpstr>Формы работа по теме: «Профессии работников детского сада».</vt:lpstr>
      <vt:lpstr>Беседа Вопросы к детям:</vt:lpstr>
      <vt:lpstr>Занятия Ознакомление с окружающим: «Беседа о работниках детского сада»</vt:lpstr>
      <vt:lpstr>Экскурсии по детскому саду.</vt:lpstr>
      <vt:lpstr>Дидактические игры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Мариночка</dc:creator>
  <cp:lastModifiedBy>ДС №6</cp:lastModifiedBy>
  <cp:revision>11</cp:revision>
  <dcterms:created xsi:type="dcterms:W3CDTF">2014-03-12T10:37:35Z</dcterms:created>
  <dcterms:modified xsi:type="dcterms:W3CDTF">2017-06-19T10:53:22Z</dcterms:modified>
</cp:coreProperties>
</file>